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C773E-0619-4A66-9C31-74CE4E30D76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A4226-B43B-4CBD-AA79-FDD495941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48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A4226-B43B-4CBD-AA79-FDD4959410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80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60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79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4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69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36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61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62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28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18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62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37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86DDB-2715-43E1-A9D1-FCE19F7FFC2C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4566-D54C-42D8-92B8-C01091D95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73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Ndryshimet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klimatike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në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Republikën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Maqedonisë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Veriore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2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Etwinning</a:t>
            </a:r>
            <a:r>
              <a:rPr lang="en-US" dirty="0" smtClean="0"/>
              <a:t> project : ``Don’t change the climate , change the system!’’</a:t>
            </a:r>
          </a:p>
          <a:p>
            <a:pPr algn="just"/>
            <a:r>
              <a:rPr lang="en-US" dirty="0" err="1" smtClean="0"/>
              <a:t>Punuar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nxënësit</a:t>
            </a:r>
            <a:r>
              <a:rPr lang="en-US" dirty="0" smtClean="0"/>
              <a:t> e </a:t>
            </a:r>
            <a:r>
              <a:rPr lang="en-US" dirty="0" err="1" smtClean="0"/>
              <a:t>shkolles</a:t>
            </a:r>
            <a:r>
              <a:rPr lang="en-US" dirty="0" smtClean="0"/>
              <a:t> </a:t>
            </a:r>
            <a:r>
              <a:rPr lang="en-US" dirty="0" err="1" smtClean="0"/>
              <a:t>fillore</a:t>
            </a:r>
            <a:r>
              <a:rPr lang="en-US" dirty="0" smtClean="0"/>
              <a:t> ,,25 Maj’’-</a:t>
            </a:r>
            <a:r>
              <a:rPr lang="en-US" dirty="0" err="1" smtClean="0"/>
              <a:t>Shkup</a:t>
            </a:r>
            <a:endParaRPr lang="en-US" dirty="0" smtClean="0"/>
          </a:p>
          <a:p>
            <a:pPr algn="just"/>
            <a:r>
              <a:rPr lang="en-US" dirty="0" err="1" smtClean="0"/>
              <a:t>Koordinator</a:t>
            </a:r>
            <a:r>
              <a:rPr lang="en-US" dirty="0" smtClean="0"/>
              <a:t> I </a:t>
            </a:r>
            <a:r>
              <a:rPr lang="en-US" dirty="0" err="1" smtClean="0"/>
              <a:t>projektit</a:t>
            </a:r>
            <a:r>
              <a:rPr lang="en-US" dirty="0" smtClean="0"/>
              <a:t>: Prof. </a:t>
            </a:r>
            <a:r>
              <a:rPr lang="en-US" dirty="0" err="1" smtClean="0"/>
              <a:t>Arlinda</a:t>
            </a:r>
            <a:r>
              <a:rPr lang="en-US" dirty="0" smtClean="0"/>
              <a:t> </a:t>
            </a:r>
            <a:r>
              <a:rPr lang="en-US" dirty="0" err="1" smtClean="0"/>
              <a:t>Kastrati</a:t>
            </a:r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Shkup</a:t>
            </a:r>
            <a:r>
              <a:rPr lang="en-US" dirty="0" smtClean="0"/>
              <a:t>/</a:t>
            </a:r>
            <a:r>
              <a:rPr lang="en-US" dirty="0" err="1" smtClean="0"/>
              <a:t>Prill</a:t>
            </a:r>
            <a:r>
              <a:rPr lang="en-US" dirty="0" smtClean="0"/>
              <a:t>, 2020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13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Shkolla</a:t>
            </a:r>
            <a:r>
              <a:rPr lang="en-US" dirty="0" smtClean="0"/>
              <a:t> </a:t>
            </a:r>
            <a:r>
              <a:rPr lang="en-US" dirty="0" err="1" smtClean="0"/>
              <a:t>fillore</a:t>
            </a:r>
            <a:r>
              <a:rPr lang="en-US" dirty="0" smtClean="0"/>
              <a:t> </a:t>
            </a:r>
            <a:r>
              <a:rPr lang="en-US" dirty="0" err="1" smtClean="0"/>
              <a:t>komunale</a:t>
            </a:r>
            <a:r>
              <a:rPr lang="en-US" dirty="0" smtClean="0"/>
              <a:t> ,,25 </a:t>
            </a:r>
            <a:r>
              <a:rPr lang="en-US" dirty="0" err="1" smtClean="0"/>
              <a:t>Maji</a:t>
            </a:r>
            <a:r>
              <a:rPr lang="en-US" dirty="0" smtClean="0"/>
              <a:t>’’- </a:t>
            </a:r>
            <a:r>
              <a:rPr lang="en-US" dirty="0" err="1" smtClean="0"/>
              <a:t>Shkup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882" t="28865" r="29583" b="16613"/>
          <a:stretch/>
        </p:blipFill>
        <p:spPr>
          <a:xfrm>
            <a:off x="4294495" y="2345781"/>
            <a:ext cx="3029803" cy="2320120"/>
          </a:xfrm>
        </p:spPr>
      </p:pic>
    </p:spTree>
    <p:extLst>
      <p:ext uri="{BB962C8B-B14F-4D97-AF65-F5344CB8AC3E}">
        <p14:creationId xmlns:p14="http://schemas.microsoft.com/office/powerpoint/2010/main" xmlns="" val="37800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		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u="sng" dirty="0" err="1" smtClean="0">
                <a:solidFill>
                  <a:srgbClr val="FF0000"/>
                </a:solidFill>
              </a:rPr>
              <a:t>Ndryshimet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klimatike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en-US" sz="2400" dirty="0" err="1"/>
              <a:t>Ndryshimi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klimës</a:t>
            </a:r>
            <a:r>
              <a:rPr lang="en-US" sz="2400" dirty="0"/>
              <a:t> 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term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përdorur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 </a:t>
            </a:r>
            <a:r>
              <a:rPr lang="en-US" sz="2400" dirty="0" err="1" smtClean="0"/>
              <a:t>klimatologji</a:t>
            </a:r>
            <a:r>
              <a:rPr lang="en-US" sz="2400" dirty="0"/>
              <a:t> 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treguar</a:t>
            </a:r>
            <a:r>
              <a:rPr lang="en-US" sz="2400" dirty="0"/>
              <a:t> </a:t>
            </a:r>
            <a:r>
              <a:rPr lang="en-US" sz="2400" dirty="0" err="1"/>
              <a:t>ndryshimet</a:t>
            </a:r>
            <a:r>
              <a:rPr lang="en-US" sz="2400" dirty="0"/>
              <a:t> e </a:t>
            </a:r>
            <a:r>
              <a:rPr lang="en-US" sz="2400" dirty="0" err="1"/>
              <a:t>pësuara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 </a:t>
            </a:r>
            <a:r>
              <a:rPr lang="en-US" sz="2400" dirty="0" err="1" smtClean="0"/>
              <a:t>klimes</a:t>
            </a:r>
            <a:r>
              <a:rPr lang="en-US" sz="2400" dirty="0"/>
              <a:t> </a:t>
            </a:r>
            <a:r>
              <a:rPr lang="en-US" sz="2400" dirty="0" err="1"/>
              <a:t>në</a:t>
            </a:r>
            <a:r>
              <a:rPr lang="en-US" sz="2400" dirty="0"/>
              <a:t> </a:t>
            </a:r>
            <a:r>
              <a:rPr lang="en-US" sz="2400" dirty="0" smtClean="0"/>
              <a:t>toke</a:t>
            </a:r>
            <a:r>
              <a:rPr lang="en-US" sz="2400" dirty="0"/>
              <a:t> 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 smtClean="0"/>
              <a:t>nivel</a:t>
            </a:r>
            <a:r>
              <a:rPr lang="en-US" sz="2400" dirty="0" smtClean="0"/>
              <a:t> global</a:t>
            </a:r>
            <a:r>
              <a:rPr lang="en-US" sz="2400" dirty="0"/>
              <a:t> </a:t>
            </a:r>
            <a:r>
              <a:rPr lang="en-US" sz="2400" dirty="0" err="1"/>
              <a:t>gjatë</a:t>
            </a:r>
            <a:r>
              <a:rPr lang="en-US" sz="2400" dirty="0"/>
              <a:t> </a:t>
            </a:r>
            <a:r>
              <a:rPr lang="en-US" sz="2400" dirty="0" err="1"/>
              <a:t>hapësirave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ndryshme</a:t>
            </a:r>
            <a:r>
              <a:rPr lang="en-US" sz="2400" dirty="0"/>
              <a:t> </a:t>
            </a:r>
            <a:r>
              <a:rPr lang="en-US" sz="2400" dirty="0" err="1"/>
              <a:t>kohore</a:t>
            </a:r>
            <a:r>
              <a:rPr lang="en-US" sz="2400" dirty="0"/>
              <a:t>,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krijimi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tokës</a:t>
            </a:r>
            <a:r>
              <a:rPr lang="en-US" sz="2400" dirty="0"/>
              <a:t> e </a:t>
            </a:r>
            <a:r>
              <a:rPr lang="en-US" sz="2400" dirty="0" err="1"/>
              <a:t>gjer</a:t>
            </a:r>
            <a:r>
              <a:rPr lang="en-US" sz="2400" dirty="0"/>
              <a:t> </a:t>
            </a:r>
            <a:r>
              <a:rPr lang="en-US" sz="2400" dirty="0" err="1"/>
              <a:t>tani</a:t>
            </a:r>
            <a:r>
              <a:rPr lang="en-US" sz="2400" dirty="0"/>
              <a:t>. </a:t>
            </a:r>
            <a:r>
              <a:rPr lang="en-US" sz="2400" dirty="0" err="1"/>
              <a:t>Ndryshimi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klimës</a:t>
            </a:r>
            <a:r>
              <a:rPr lang="en-US" sz="2400" dirty="0"/>
              <a:t>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shkaktohet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proceset</a:t>
            </a:r>
            <a:r>
              <a:rPr lang="en-US" sz="2400" dirty="0"/>
              <a:t> e </a:t>
            </a:r>
            <a:r>
              <a:rPr lang="en-US" sz="2400" dirty="0" err="1"/>
              <a:t>brendshme</a:t>
            </a:r>
            <a:r>
              <a:rPr lang="en-US" sz="2400" dirty="0"/>
              <a:t> </a:t>
            </a:r>
            <a:r>
              <a:rPr lang="en-US" sz="2400" dirty="0" err="1"/>
              <a:t>tokësore</a:t>
            </a:r>
            <a:r>
              <a:rPr lang="en-US" sz="2400" dirty="0"/>
              <a:t>, </a:t>
            </a:r>
            <a:r>
              <a:rPr lang="en-US" sz="2400" dirty="0" err="1"/>
              <a:t>prej</a:t>
            </a:r>
            <a:r>
              <a:rPr lang="en-US" sz="2400" dirty="0"/>
              <a:t> </a:t>
            </a:r>
            <a:r>
              <a:rPr lang="en-US" sz="2400" dirty="0" err="1"/>
              <a:t>faktorëve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jashtëm</a:t>
            </a:r>
            <a:r>
              <a:rPr lang="en-US" sz="2400" dirty="0"/>
              <a:t> (p.sh. </a:t>
            </a:r>
            <a:r>
              <a:rPr lang="en-US" sz="2400" dirty="0" err="1"/>
              <a:t>ndryshimet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rritjen</a:t>
            </a:r>
            <a:r>
              <a:rPr lang="en-US" sz="2400" dirty="0"/>
              <a:t> e </a:t>
            </a:r>
            <a:r>
              <a:rPr lang="en-US" sz="2400" dirty="0" err="1"/>
              <a:t>rrezatimit</a:t>
            </a:r>
            <a:r>
              <a:rPr lang="en-US" sz="2400" dirty="0"/>
              <a:t> </a:t>
            </a:r>
            <a:r>
              <a:rPr lang="en-US" sz="2400" dirty="0" err="1" smtClean="0"/>
              <a:t>diellor</a:t>
            </a:r>
            <a:r>
              <a:rPr lang="en-US" sz="2400" dirty="0" smtClean="0"/>
              <a:t>) </a:t>
            </a:r>
            <a:r>
              <a:rPr lang="en-US" sz="2400" dirty="0" err="1"/>
              <a:t>ose</a:t>
            </a:r>
            <a:r>
              <a:rPr lang="en-US" sz="2400" dirty="0"/>
              <a:t>,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kohët</a:t>
            </a:r>
            <a:r>
              <a:rPr lang="en-US" sz="2400" dirty="0"/>
              <a:t> e </a:t>
            </a:r>
            <a:r>
              <a:rPr lang="en-US" sz="2400" dirty="0" err="1"/>
              <a:t>fundit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 smtClean="0"/>
              <a:t>veprimtaria</a:t>
            </a:r>
            <a:r>
              <a:rPr lang="en-US" sz="2400" dirty="0" smtClean="0"/>
              <a:t> e </a:t>
            </a:r>
            <a:r>
              <a:rPr lang="en-US" sz="2400" dirty="0" err="1" smtClean="0"/>
              <a:t>pergjithshme</a:t>
            </a:r>
            <a:r>
              <a:rPr lang="en-US" sz="2400" dirty="0" smtClean="0"/>
              <a:t> humane/</a:t>
            </a:r>
            <a:r>
              <a:rPr lang="en-US" sz="2400" dirty="0" err="1" smtClean="0"/>
              <a:t>njerezore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err="1"/>
              <a:t>T</a:t>
            </a:r>
            <a:r>
              <a:rPr lang="en-US" sz="2400" dirty="0" err="1" smtClean="0"/>
              <a:t>ermi</a:t>
            </a:r>
            <a:r>
              <a:rPr lang="en-US" sz="2400" dirty="0" smtClean="0"/>
              <a:t> </a:t>
            </a:r>
            <a:r>
              <a:rPr lang="en-US" sz="2400" dirty="0"/>
              <a:t>"</a:t>
            </a:r>
            <a:r>
              <a:rPr lang="en-US" sz="2400" dirty="0" err="1"/>
              <a:t>ndryshimi</a:t>
            </a:r>
            <a:r>
              <a:rPr lang="en-US" sz="2400" dirty="0"/>
              <a:t> </a:t>
            </a:r>
            <a:r>
              <a:rPr lang="en-US" sz="2400" dirty="0" err="1" smtClean="0"/>
              <a:t>klimatik</a:t>
            </a:r>
            <a:r>
              <a:rPr lang="en-US" sz="2400" dirty="0" smtClean="0"/>
              <a:t>" </a:t>
            </a:r>
            <a:r>
              <a:rPr lang="en-US" sz="2400" dirty="0" err="1"/>
              <a:t>lidhet</a:t>
            </a:r>
            <a:r>
              <a:rPr lang="en-US" sz="2400" dirty="0"/>
              <a:t> me </a:t>
            </a:r>
            <a:r>
              <a:rPr lang="en-US" sz="2400" dirty="0" err="1"/>
              <a:t>ndryshimet</a:t>
            </a:r>
            <a:r>
              <a:rPr lang="en-US" sz="2400" dirty="0"/>
              <a:t> e </a:t>
            </a:r>
            <a:r>
              <a:rPr lang="en-US" sz="2400" dirty="0" err="1"/>
              <a:t>tanishme</a:t>
            </a:r>
            <a:r>
              <a:rPr lang="en-US" sz="2400" dirty="0"/>
              <a:t> </a:t>
            </a:r>
            <a:r>
              <a:rPr lang="en-US" sz="2400" dirty="0" err="1"/>
              <a:t>klimatike</a:t>
            </a:r>
            <a:r>
              <a:rPr lang="en-US" sz="2400" dirty="0"/>
              <a:t>, duke </a:t>
            </a:r>
            <a:r>
              <a:rPr lang="en-US" sz="2400" dirty="0" err="1"/>
              <a:t>përfshirë</a:t>
            </a:r>
            <a:r>
              <a:rPr lang="en-US" sz="2400" dirty="0"/>
              <a:t> </a:t>
            </a:r>
            <a:r>
              <a:rPr lang="en-US" sz="2400" dirty="0" err="1"/>
              <a:t>ngritjen</a:t>
            </a:r>
            <a:r>
              <a:rPr lang="en-US" sz="2400" dirty="0"/>
              <a:t> </a:t>
            </a:r>
            <a:r>
              <a:rPr lang="en-US" sz="2400" dirty="0" smtClean="0"/>
              <a:t>e temperatures</a:t>
            </a:r>
            <a:r>
              <a:rPr lang="en-US" sz="2400" dirty="0"/>
              <a:t> </a:t>
            </a:r>
            <a:r>
              <a:rPr lang="en-US" sz="2400" dirty="0" err="1"/>
              <a:t>mesatare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sipërfaqës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tokës</a:t>
            </a:r>
            <a:r>
              <a:rPr lang="en-US" sz="2400" dirty="0"/>
              <a:t> e </a:t>
            </a:r>
            <a:r>
              <a:rPr lang="en-US" sz="2400" dirty="0" err="1"/>
              <a:t>njohur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 </a:t>
            </a:r>
            <a:r>
              <a:rPr lang="en-US" sz="2400" dirty="0" err="1" smtClean="0"/>
              <a:t>ngrohja</a:t>
            </a:r>
            <a:r>
              <a:rPr lang="en-US" sz="2400" dirty="0" smtClean="0"/>
              <a:t> </a:t>
            </a:r>
            <a:r>
              <a:rPr lang="en-US" sz="2400" dirty="0" err="1" smtClean="0"/>
              <a:t>globale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3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Faktorët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që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ndikojnë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ndryshimet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klimatike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shpyllëzimi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ndikimi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njeriut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efekti</a:t>
            </a:r>
            <a:r>
              <a:rPr lang="en-US" dirty="0" smtClean="0"/>
              <a:t> </a:t>
            </a:r>
            <a:r>
              <a:rPr lang="en-US" dirty="0" err="1"/>
              <a:t>serrë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efektet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rrezatimit</a:t>
            </a:r>
            <a:r>
              <a:rPr lang="en-US" dirty="0"/>
              <a:t> </a:t>
            </a:r>
            <a:r>
              <a:rPr lang="en-US" dirty="0" err="1" smtClean="0"/>
              <a:t>diellor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qendrave</a:t>
            </a:r>
            <a:r>
              <a:rPr lang="en-US" dirty="0"/>
              <a:t> </a:t>
            </a:r>
            <a:r>
              <a:rPr lang="en-US" dirty="0" err="1"/>
              <a:t>industriale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1427" y="4579178"/>
            <a:ext cx="2756847" cy="2321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832" y="4513639"/>
            <a:ext cx="3405806" cy="22226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3010" y="4579178"/>
            <a:ext cx="3689159" cy="222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41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173" y="236384"/>
            <a:ext cx="10438263" cy="205644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Pasojat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nga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ndryshimet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klimatike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Maqedoninë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Veriore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Në</a:t>
            </a:r>
            <a:r>
              <a:rPr lang="en-US" dirty="0" smtClean="0"/>
              <a:t> 50 </a:t>
            </a:r>
            <a:r>
              <a:rPr lang="en-US" dirty="0" err="1" smtClean="0"/>
              <a:t>vitet</a:t>
            </a:r>
            <a:r>
              <a:rPr lang="en-US" dirty="0" smtClean="0"/>
              <a:t> e </a:t>
            </a:r>
            <a:r>
              <a:rPr lang="en-US" dirty="0" err="1" smtClean="0"/>
              <a:t>ardhshme</a:t>
            </a:r>
            <a:r>
              <a:rPr lang="en-US" dirty="0" smtClean="0"/>
              <a:t> </a:t>
            </a:r>
            <a:r>
              <a:rPr lang="en-US" dirty="0" err="1" smtClean="0"/>
              <a:t>ndryshimet</a:t>
            </a:r>
            <a:r>
              <a:rPr lang="en-US" dirty="0" smtClean="0"/>
              <a:t> </a:t>
            </a:r>
            <a:r>
              <a:rPr lang="en-US" dirty="0" err="1" smtClean="0"/>
              <a:t>klimatike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shkaktojnë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konsiderueshme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sektorët</a:t>
            </a:r>
            <a:r>
              <a:rPr lang="en-US" dirty="0" smtClean="0"/>
              <a:t> e </a:t>
            </a:r>
            <a:r>
              <a:rPr lang="en-US" dirty="0" err="1" smtClean="0"/>
              <a:t>rëndësishëm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: </a:t>
            </a:r>
            <a:r>
              <a:rPr lang="en-US" dirty="0" err="1" smtClean="0"/>
              <a:t>bujqësi</a:t>
            </a:r>
            <a:r>
              <a:rPr lang="en-US" dirty="0" smtClean="0"/>
              <a:t>, </a:t>
            </a:r>
            <a:r>
              <a:rPr lang="en-US" dirty="0" err="1" smtClean="0"/>
              <a:t>energjetikë</a:t>
            </a:r>
            <a:r>
              <a:rPr lang="en-US" dirty="0" smtClean="0"/>
              <a:t>, transport, </a:t>
            </a:r>
            <a:r>
              <a:rPr lang="en-US" dirty="0" err="1" smtClean="0"/>
              <a:t>shëndetësi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turizëm</a:t>
            </a:r>
            <a:r>
              <a:rPr lang="en-US" dirty="0" smtClean="0"/>
              <a:t>. </a:t>
            </a:r>
            <a:r>
              <a:rPr lang="en-US" dirty="0" err="1" smtClean="0"/>
              <a:t>Ndryshimet</a:t>
            </a:r>
            <a:r>
              <a:rPr lang="en-US" dirty="0" smtClean="0"/>
              <a:t> </a:t>
            </a:r>
            <a:r>
              <a:rPr lang="en-US" dirty="0" err="1" smtClean="0"/>
              <a:t>klimatike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humbjen</a:t>
            </a:r>
            <a:r>
              <a:rPr lang="en-US" dirty="0" smtClean="0"/>
              <a:t> e </a:t>
            </a:r>
            <a:r>
              <a:rPr lang="en-US" dirty="0" err="1" smtClean="0"/>
              <a:t>eko-sistemeve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bio-</a:t>
            </a:r>
            <a:r>
              <a:rPr lang="en-US" dirty="0" err="1" smtClean="0"/>
              <a:t>diversitetit</a:t>
            </a:r>
            <a:r>
              <a:rPr lang="en-US" dirty="0" smtClean="0"/>
              <a:t>,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ndikojnë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amvisnit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ekonominë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,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personat</a:t>
            </a:r>
            <a:r>
              <a:rPr lang="en-US" dirty="0" smtClean="0"/>
              <a:t> e </a:t>
            </a:r>
            <a:r>
              <a:rPr lang="en-US" dirty="0" err="1" smtClean="0"/>
              <a:t>moshuar</a:t>
            </a:r>
            <a:r>
              <a:rPr lang="en-US" dirty="0" smtClean="0"/>
              <a:t>, </a:t>
            </a:r>
            <a:r>
              <a:rPr lang="en-US" dirty="0" err="1" smtClean="0"/>
              <a:t>personat</a:t>
            </a:r>
            <a:r>
              <a:rPr lang="en-US" dirty="0" smtClean="0"/>
              <a:t> me </a:t>
            </a:r>
            <a:r>
              <a:rPr lang="en-US" dirty="0" err="1" smtClean="0"/>
              <a:t>aftësi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kufizuara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familjet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amvisnit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ardhura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ulëta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2860" y="4209126"/>
            <a:ext cx="23907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81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		</a:t>
            </a:r>
            <a:r>
              <a:rPr lang="en-US" dirty="0" err="1" smtClean="0">
                <a:solidFill>
                  <a:srgbClr val="C00000"/>
                </a:solidFill>
              </a:rPr>
              <a:t>Ndikimi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ndryshimeve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klimatike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Vdekshmëria-mortaliteti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sëmundjet</a:t>
            </a:r>
            <a:r>
              <a:rPr lang="en-US" dirty="0" smtClean="0"/>
              <a:t> e </a:t>
            </a:r>
            <a:r>
              <a:rPr lang="en-US" dirty="0" err="1" smtClean="0"/>
              <a:t>rënda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personat</a:t>
            </a:r>
            <a:r>
              <a:rPr lang="en-US" dirty="0" smtClean="0"/>
              <a:t> e </a:t>
            </a:r>
            <a:r>
              <a:rPr lang="en-US" dirty="0" err="1" smtClean="0"/>
              <a:t>moshuar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Stresi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nxehtësisë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kafshët</a:t>
            </a:r>
            <a:r>
              <a:rPr lang="en-US" dirty="0" smtClean="0"/>
              <a:t> </a:t>
            </a:r>
            <a:r>
              <a:rPr lang="en-US" dirty="0" err="1" smtClean="0"/>
              <a:t>shtëpiake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egra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Rendimenti</a:t>
            </a:r>
            <a:r>
              <a:rPr lang="en-US" dirty="0" smtClean="0"/>
              <a:t> (</a:t>
            </a:r>
            <a:r>
              <a:rPr lang="en-US" dirty="0" err="1" smtClean="0"/>
              <a:t>dhënia</a:t>
            </a:r>
            <a:r>
              <a:rPr lang="en-US" dirty="0" smtClean="0"/>
              <a:t> </a:t>
            </a:r>
            <a:r>
              <a:rPr lang="en-US" dirty="0" err="1" smtClean="0"/>
              <a:t>fryt</a:t>
            </a:r>
            <a:r>
              <a:rPr lang="en-US" dirty="0" smtClean="0"/>
              <a:t>)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kulturat</a:t>
            </a:r>
            <a:r>
              <a:rPr lang="en-US" dirty="0" smtClean="0"/>
              <a:t> e </a:t>
            </a:r>
            <a:r>
              <a:rPr lang="en-US" dirty="0" err="1" smtClean="0"/>
              <a:t>drithërave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Kërkesa</a:t>
            </a:r>
            <a:r>
              <a:rPr lang="en-US" dirty="0" smtClean="0"/>
              <a:t> e </a:t>
            </a:r>
            <a:r>
              <a:rPr lang="en-US" dirty="0" err="1" smtClean="0"/>
              <a:t>lëngjeve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fluideve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ftohje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Siguria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furnizim</a:t>
            </a:r>
            <a:r>
              <a:rPr lang="en-US" dirty="0" smtClean="0"/>
              <a:t> me </a:t>
            </a:r>
            <a:r>
              <a:rPr lang="en-US" dirty="0" err="1" smtClean="0"/>
              <a:t>energji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Proporcioni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aktivitetet</a:t>
            </a:r>
            <a:r>
              <a:rPr lang="en-US" dirty="0" smtClean="0"/>
              <a:t> e </a:t>
            </a:r>
            <a:r>
              <a:rPr lang="en-US" dirty="0" err="1" smtClean="0"/>
              <a:t>vektorëve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transmetimin</a:t>
            </a:r>
            <a:r>
              <a:rPr lang="en-US" dirty="0" smtClean="0"/>
              <a:t> e </a:t>
            </a:r>
            <a:r>
              <a:rPr lang="en-US" dirty="0" err="1" smtClean="0"/>
              <a:t>sëmundjeve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Kërkesa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energji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ngrohje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Erozioni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dheut-tokës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Dukuria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paraqitja</a:t>
            </a:r>
            <a:r>
              <a:rPr lang="en-US" dirty="0" smtClean="0"/>
              <a:t> e </a:t>
            </a:r>
            <a:r>
              <a:rPr lang="en-US" dirty="0" err="1" smtClean="0"/>
              <a:t>përmbytjeve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Dukuria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paraqitja</a:t>
            </a:r>
            <a:r>
              <a:rPr lang="en-US" dirty="0" smtClean="0"/>
              <a:t> e </a:t>
            </a:r>
            <a:r>
              <a:rPr lang="en-US" dirty="0" err="1" smtClean="0"/>
              <a:t>zjarreve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Cilësia</a:t>
            </a:r>
            <a:r>
              <a:rPr lang="en-US" dirty="0" smtClean="0"/>
              <a:t>/</a:t>
            </a:r>
            <a:r>
              <a:rPr lang="en-US" dirty="0" err="1" smtClean="0"/>
              <a:t>kualiteti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sasia</a:t>
            </a:r>
            <a:r>
              <a:rPr lang="en-US" dirty="0" smtClean="0"/>
              <a:t>/</a:t>
            </a:r>
            <a:r>
              <a:rPr lang="en-US" dirty="0" err="1" smtClean="0"/>
              <a:t>kuantiteti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ujore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Rreziku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infeksionet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epidemitë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Erozionet</a:t>
            </a:r>
            <a:r>
              <a:rPr lang="en-US" dirty="0" smtClean="0"/>
              <a:t> </a:t>
            </a:r>
            <a:r>
              <a:rPr lang="en-US" dirty="0" err="1" smtClean="0"/>
              <a:t>bregdetare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dëmtimet</a:t>
            </a:r>
            <a:r>
              <a:rPr lang="en-US" dirty="0" smtClean="0"/>
              <a:t> e </a:t>
            </a:r>
            <a:r>
              <a:rPr lang="en-US" dirty="0" err="1" smtClean="0"/>
              <a:t>infrastrukturës</a:t>
            </a:r>
            <a:r>
              <a:rPr lang="en-US" dirty="0" smtClean="0"/>
              <a:t> </a:t>
            </a:r>
            <a:r>
              <a:rPr lang="en-US" dirty="0" err="1" smtClean="0"/>
              <a:t>bregdetare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Ndikimet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pronën</a:t>
            </a:r>
            <a:r>
              <a:rPr lang="en-US" dirty="0" smtClean="0"/>
              <a:t> private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Mundësitë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shpërngulje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migracion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Rreziqet</a:t>
            </a:r>
            <a:r>
              <a:rPr lang="en-US" dirty="0" smtClean="0"/>
              <a:t> e </a:t>
            </a:r>
            <a:r>
              <a:rPr lang="en-US" dirty="0" err="1" smtClean="0"/>
              <a:t>konflikteve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ujin</a:t>
            </a:r>
            <a:r>
              <a:rPr lang="en-US" dirty="0" smtClean="0"/>
              <a:t> e </a:t>
            </a:r>
            <a:r>
              <a:rPr lang="en-US" dirty="0" err="1" smtClean="0"/>
              <a:t>shëndetshëm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pijshëm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7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Pasojat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endikimit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ndryshimeve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klimatike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mbi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shëndetin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njeriut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err="1"/>
              <a:t>Astma</a:t>
            </a:r>
            <a:r>
              <a:rPr lang="en-US" dirty="0"/>
              <a:t>, </a:t>
            </a:r>
            <a:r>
              <a:rPr lang="en-US" dirty="0" err="1"/>
              <a:t>alergjitë</a:t>
            </a:r>
            <a:r>
              <a:rPr lang="en-US" dirty="0"/>
              <a:t> e </a:t>
            </a:r>
            <a:r>
              <a:rPr lang="en-US" dirty="0" err="1"/>
              <a:t>frymëmarrjes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sëmundjet</a:t>
            </a:r>
            <a:r>
              <a:rPr lang="en-US" dirty="0"/>
              <a:t> e </a:t>
            </a:r>
            <a:r>
              <a:rPr lang="en-US" dirty="0" err="1"/>
              <a:t>rrugëve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frymëmarrjes</a:t>
            </a:r>
            <a:endParaRPr lang="en-US" dirty="0"/>
          </a:p>
          <a:p>
            <a:pPr fontAlgn="base"/>
            <a:r>
              <a:rPr lang="en-US" dirty="0" err="1"/>
              <a:t>Kancer</a:t>
            </a:r>
            <a:endParaRPr lang="en-US" dirty="0"/>
          </a:p>
          <a:p>
            <a:pPr fontAlgn="base"/>
            <a:r>
              <a:rPr lang="en-US" dirty="0" err="1"/>
              <a:t>Sëmundje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goditje</a:t>
            </a:r>
            <a:r>
              <a:rPr lang="en-US" dirty="0"/>
              <a:t> </a:t>
            </a:r>
            <a:r>
              <a:rPr lang="en-US" dirty="0" err="1"/>
              <a:t>kardiovaskulare</a:t>
            </a:r>
            <a:endParaRPr lang="en-US" dirty="0"/>
          </a:p>
          <a:p>
            <a:pPr fontAlgn="base"/>
            <a:r>
              <a:rPr lang="en-US" dirty="0" err="1"/>
              <a:t>Efektet</a:t>
            </a:r>
            <a:r>
              <a:rPr lang="en-US" dirty="0"/>
              <a:t> e </a:t>
            </a:r>
            <a:r>
              <a:rPr lang="en-US" dirty="0" err="1"/>
              <a:t>nxehtësisë</a:t>
            </a:r>
            <a:endParaRPr lang="en-US" dirty="0"/>
          </a:p>
          <a:p>
            <a:pPr fontAlgn="base"/>
            <a:r>
              <a:rPr lang="en-US" dirty="0" err="1"/>
              <a:t>Sëmundjet</a:t>
            </a:r>
            <a:r>
              <a:rPr lang="en-US" dirty="0"/>
              <a:t> </a:t>
            </a:r>
            <a:r>
              <a:rPr lang="en-US" dirty="0" err="1"/>
              <a:t>ushqimore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ushqyerit</a:t>
            </a:r>
            <a:endParaRPr lang="en-US" dirty="0"/>
          </a:p>
          <a:p>
            <a:pPr fontAlgn="base"/>
            <a:r>
              <a:rPr lang="en-US" dirty="0" err="1"/>
              <a:t>Efektet</a:t>
            </a:r>
            <a:r>
              <a:rPr lang="en-US" dirty="0"/>
              <a:t> e </a:t>
            </a:r>
            <a:r>
              <a:rPr lang="en-US" dirty="0" err="1"/>
              <a:t>zhvillimit</a:t>
            </a:r>
            <a:r>
              <a:rPr lang="en-US" dirty="0"/>
              <a:t> </a:t>
            </a:r>
            <a:r>
              <a:rPr lang="en-US" dirty="0" err="1"/>
              <a:t>njerëzor</a:t>
            </a:r>
            <a:endParaRPr lang="en-US" dirty="0"/>
          </a:p>
          <a:p>
            <a:pPr fontAlgn="base"/>
            <a:r>
              <a:rPr lang="en-US" dirty="0" err="1"/>
              <a:t>Shëndeti</a:t>
            </a:r>
            <a:r>
              <a:rPr lang="en-US" dirty="0"/>
              <a:t> </a:t>
            </a:r>
            <a:r>
              <a:rPr lang="en-US" dirty="0" err="1"/>
              <a:t>Mendor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çrregullime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lidhura</a:t>
            </a:r>
            <a:r>
              <a:rPr lang="en-US" dirty="0"/>
              <a:t> me </a:t>
            </a:r>
            <a:r>
              <a:rPr lang="en-US" dirty="0" err="1"/>
              <a:t>stresin</a:t>
            </a:r>
            <a:endParaRPr lang="en-US" dirty="0"/>
          </a:p>
          <a:p>
            <a:pPr fontAlgn="base"/>
            <a:r>
              <a:rPr lang="en-US" dirty="0" err="1"/>
              <a:t>Sëmundjet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çrregullimet</a:t>
            </a:r>
            <a:r>
              <a:rPr lang="en-US" dirty="0"/>
              <a:t> </a:t>
            </a:r>
            <a:r>
              <a:rPr lang="en-US" dirty="0" err="1"/>
              <a:t>neurologjike</a:t>
            </a:r>
            <a:endParaRPr lang="en-US" dirty="0"/>
          </a:p>
          <a:p>
            <a:pPr fontAlgn="base"/>
            <a:r>
              <a:rPr lang="en-US" dirty="0" err="1"/>
              <a:t>Sëmundjet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transmetohen</a:t>
            </a:r>
            <a:r>
              <a:rPr lang="en-US" dirty="0"/>
              <a:t>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insekteve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kafshëve</a:t>
            </a:r>
            <a:endParaRPr lang="en-US" dirty="0"/>
          </a:p>
          <a:p>
            <a:pPr fontAlgn="base"/>
            <a:r>
              <a:rPr lang="en-US" dirty="0" err="1"/>
              <a:t>Sëmundje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ujit</a:t>
            </a:r>
            <a:endParaRPr lang="en-US" dirty="0"/>
          </a:p>
          <a:p>
            <a:pPr fontAlgn="base"/>
            <a:r>
              <a:rPr lang="en-US" dirty="0" err="1"/>
              <a:t>Morbiditeti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vdekshmëria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me </a:t>
            </a:r>
            <a:r>
              <a:rPr lang="en-US" dirty="0" err="1"/>
              <a:t>motin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04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Mënyra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zvogëlimit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ndikimit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të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ndryshimeve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klimatike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Rritja</a:t>
            </a:r>
            <a:r>
              <a:rPr lang="en-US" dirty="0" smtClean="0"/>
              <a:t> e </a:t>
            </a:r>
            <a:r>
              <a:rPr lang="en-US" dirty="0" err="1" smtClean="0"/>
              <a:t>efikasitetit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tregjeve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energji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gaz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Diversifikimi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energjisë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Zbatimi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ripërtërishme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energjisë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Shfrytëzimi</a:t>
            </a:r>
            <a:r>
              <a:rPr lang="en-US" dirty="0" smtClean="0"/>
              <a:t> </a:t>
            </a:r>
            <a:r>
              <a:rPr lang="en-US" dirty="0" err="1" smtClean="0"/>
              <a:t>racional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energjisë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Përmirësimi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efikasitetit</a:t>
            </a:r>
            <a:r>
              <a:rPr lang="en-US" dirty="0" smtClean="0"/>
              <a:t> </a:t>
            </a:r>
            <a:r>
              <a:rPr lang="en-US" dirty="0" err="1" smtClean="0"/>
              <a:t>energjetik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5260" y="3800712"/>
            <a:ext cx="3361898" cy="25111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572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 smtClean="0">
                <a:solidFill>
                  <a:srgbClr val="C00000"/>
                </a:solidFill>
              </a:rPr>
              <a:t>Motoja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shkolles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sone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828800"/>
            <a:ext cx="10958015" cy="4722125"/>
          </a:xfrm>
        </p:spPr>
        <p:txBody>
          <a:bodyPr/>
          <a:lstStyle/>
          <a:p>
            <a:r>
              <a:rPr lang="en-US" dirty="0" err="1"/>
              <a:t>Kujdesi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natyrës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detyrim</a:t>
            </a:r>
            <a:r>
              <a:rPr lang="en-US" dirty="0"/>
              <a:t> </a:t>
            </a:r>
            <a:r>
              <a:rPr lang="en-US" dirty="0" smtClean="0"/>
              <a:t>moral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nxenesve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shkolles</a:t>
            </a:r>
            <a:r>
              <a:rPr lang="en-US" dirty="0" smtClean="0"/>
              <a:t> </a:t>
            </a:r>
            <a:r>
              <a:rPr lang="en-US" dirty="0" err="1" smtClean="0"/>
              <a:t>sonë.Të</a:t>
            </a:r>
            <a:r>
              <a:rPr lang="en-US" dirty="0" smtClean="0"/>
              <a:t> </a:t>
            </a:r>
            <a:r>
              <a:rPr lang="en-US" dirty="0" err="1" smtClean="0"/>
              <a:t>mbjellim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lule</a:t>
            </a:r>
            <a:r>
              <a:rPr lang="en-US" dirty="0" smtClean="0"/>
              <a:t> sot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ardhme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bukur</a:t>
            </a:r>
            <a:r>
              <a:rPr lang="en-US" dirty="0" smtClean="0"/>
              <a:t> </a:t>
            </a:r>
            <a:r>
              <a:rPr lang="en-US" dirty="0" err="1" smtClean="0"/>
              <a:t>nesër</a:t>
            </a:r>
            <a:r>
              <a:rPr lang="en-US" dirty="0"/>
              <a:t>!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541" y="2656148"/>
            <a:ext cx="9972675" cy="365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03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408</Words>
  <Application>Microsoft Office PowerPoint</Application>
  <PresentationFormat>Özel</PresentationFormat>
  <Paragraphs>56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Ndryshimet klimatike në Republikën e Maqedonisë Veriore</vt:lpstr>
      <vt:lpstr>Shkolla fillore komunale ,,25 Maji’’- Shkup</vt:lpstr>
      <vt:lpstr>       Ndryshimet klimatike   </vt:lpstr>
      <vt:lpstr>Faktorët që ndikojnë në ndryshimet klimatike</vt:lpstr>
      <vt:lpstr> Pasojat nga ndryshimet klimatike në Maqedoninë Veriore </vt:lpstr>
      <vt:lpstr>  Ndikimi i ndryshimeve klimatike </vt:lpstr>
      <vt:lpstr>Pasojat endikimit të ndryshimeve klimatike mbi shëndetin e njeriut</vt:lpstr>
      <vt:lpstr>Mënyra e zvogëlimit të ndikimit të ndryshimeve klimatike</vt:lpstr>
      <vt:lpstr> Motoja e shkolles sone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Ndryshimet klimatike ne Republiken e Maqedonise Veriore</dc:title>
  <dc:creator>User</dc:creator>
  <cp:lastModifiedBy>samsung</cp:lastModifiedBy>
  <cp:revision>12</cp:revision>
  <dcterms:created xsi:type="dcterms:W3CDTF">2020-06-25T10:51:50Z</dcterms:created>
  <dcterms:modified xsi:type="dcterms:W3CDTF">2020-06-26T23:09:41Z</dcterms:modified>
</cp:coreProperties>
</file>